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589240"/>
            <a:ext cx="8011616" cy="8640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  <a:ea typeface="Cambria Math" pitchFamily="18" charset="0"/>
              </a:rPr>
              <a:t>Хочешь быть таким?</a:t>
            </a:r>
            <a:endParaRPr lang="ru-RU" b="1" dirty="0">
              <a:solidFill>
                <a:srgbClr val="0070C0"/>
              </a:solidFill>
              <a:latin typeface="Comic Sans MS" pitchFamily="66" charset="0"/>
              <a:ea typeface="Cambria Math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32656"/>
            <a:ext cx="7867600" cy="14401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Ничего не говорю. Ничего не вижу.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Ничего не слышу.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 Это счастливые обезьяны… </a:t>
            </a:r>
            <a:endParaRPr lang="ru-RU" sz="28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Три обезьян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938075"/>
            <a:ext cx="5328591" cy="34351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548680"/>
            <a:ext cx="6336704" cy="9361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Возьми пример с </a:t>
            </a:r>
            <a:b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dirty="0" err="1" smtClean="0">
                <a:solidFill>
                  <a:srgbClr val="FF0000"/>
                </a:solidFill>
                <a:latin typeface="Comic Sans MS" pitchFamily="66" charset="0"/>
              </a:rPr>
              <a:t>александра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Comic Sans MS" pitchFamily="66" charset="0"/>
              </a:rPr>
              <a:t>сергеевича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…</a:t>
            </a:r>
            <a:endParaRPr lang="ru-R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Я жить хочу, чтоб 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мыслить и страдать</a:t>
            </a: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…</a:t>
            </a:r>
          </a:p>
          <a:p>
            <a:pPr>
              <a:buNone/>
            </a:pPr>
            <a:endParaRPr lang="ru-RU" sz="32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sz="32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sz="32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sz="32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sz="3200" b="1" dirty="0" smtClean="0">
              <a:solidFill>
                <a:schemeClr val="accent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3200" b="1" dirty="0" smtClean="0">
                <a:solidFill>
                  <a:schemeClr val="accent1"/>
                </a:solidFill>
                <a:latin typeface="Bookman Old Style" pitchFamily="18" charset="0"/>
              </a:rPr>
              <a:t>Читай</a:t>
            </a:r>
            <a:r>
              <a:rPr lang="ru-RU" sz="3200" b="1" dirty="0" smtClean="0">
                <a:solidFill>
                  <a:schemeClr val="accent1"/>
                </a:solidFill>
                <a:latin typeface="Bookman Old Style" pitchFamily="18" charset="0"/>
              </a:rPr>
              <a:t>!</a:t>
            </a:r>
            <a:br>
              <a:rPr lang="ru-RU" sz="3200" b="1" dirty="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ru-RU" sz="3200" b="1" dirty="0" smtClean="0">
                <a:solidFill>
                  <a:schemeClr val="accent1"/>
                </a:solidFill>
                <a:latin typeface="Bookman Old Style" pitchFamily="18" charset="0"/>
              </a:rPr>
              <a:t>   Думай!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1"/>
                </a:solidFill>
                <a:latin typeface="Bookman Old Style" pitchFamily="18" charset="0"/>
              </a:rPr>
              <a:t> </a:t>
            </a:r>
            <a:r>
              <a:rPr lang="ru-RU" sz="3200" b="1" dirty="0" smtClean="0">
                <a:solidFill>
                  <a:schemeClr val="accent1"/>
                </a:solidFill>
                <a:latin typeface="Bookman Old Style" pitchFamily="18" charset="0"/>
              </a:rPr>
              <a:t>         Пиши!</a:t>
            </a:r>
            <a:endParaRPr lang="ru-RU" sz="3200" b="1" dirty="0">
              <a:solidFill>
                <a:schemeClr val="accent1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Рукопис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924944"/>
            <a:ext cx="1584176" cy="1800026"/>
          </a:xfrm>
          <a:prstGeom prst="rect">
            <a:avLst/>
          </a:prstGeom>
        </p:spPr>
      </p:pic>
      <p:pic>
        <p:nvPicPr>
          <p:cNvPr id="5" name="Рисунок 4" descr="Пушки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628800"/>
            <a:ext cx="3960440" cy="4968552"/>
          </a:xfrm>
          <a:prstGeom prst="rect">
            <a:avLst/>
          </a:prstGeom>
        </p:spPr>
      </p:pic>
      <p:pic>
        <p:nvPicPr>
          <p:cNvPr id="6" name="Рисунок 5" descr="Год литературы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260648"/>
            <a:ext cx="1524000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7040" y="533400"/>
            <a:ext cx="5105400" cy="2868168"/>
          </a:xfrm>
        </p:spPr>
        <p:txBody>
          <a:bodyPr/>
          <a:lstStyle/>
          <a:p>
            <a:r>
              <a:rPr lang="ru-RU" sz="2400" dirty="0" smtClean="0">
                <a:solidFill>
                  <a:srgbClr val="FFC000"/>
                </a:solidFill>
                <a:latin typeface="Bookman Old Style" pitchFamily="18" charset="0"/>
              </a:rPr>
              <a:t>миллион обезьян за миллион лет, стуча на пишущих машинках, могут написать роман «война и мир</a:t>
            </a:r>
            <a:r>
              <a:rPr lang="ru-RU" sz="2400" dirty="0" smtClean="0">
                <a:solidFill>
                  <a:srgbClr val="FFC000"/>
                </a:solidFill>
              </a:rPr>
              <a:t>»…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293096"/>
            <a:ext cx="5114778" cy="136815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Круто?!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За пишущей машинко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2924944"/>
            <a:ext cx="4365284" cy="3312368"/>
          </a:xfrm>
          <a:prstGeom prst="rect">
            <a:avLst/>
          </a:prstGeom>
        </p:spPr>
      </p:pic>
      <p:pic>
        <p:nvPicPr>
          <p:cNvPr id="5" name="Рисунок 4" descr="Год литературы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56258" y="5445224"/>
            <a:ext cx="1739669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560840" cy="1224136"/>
          </a:xfrm>
          <a:solidFill>
            <a:schemeClr val="tx2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ru-RU" sz="2800" b="0" i="1" dirty="0" smtClean="0">
                <a:solidFill>
                  <a:srgbClr val="7030A0"/>
                </a:solidFill>
                <a:latin typeface="Comic Sans MS" pitchFamily="66" charset="0"/>
              </a:rPr>
              <a:t>Тебе для этого понадобится гораздо меньше времени</a:t>
            </a:r>
            <a:endParaRPr lang="ru-RU" sz="2800" b="0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5661248"/>
            <a:ext cx="5760640" cy="86409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latin typeface="Monotype Corsiva" pitchFamily="66" charset="0"/>
                <a:ea typeface="Cambria Math" pitchFamily="18" charset="0"/>
                <a:cs typeface="Courier New" pitchFamily="49" charset="0"/>
              </a:rPr>
              <a:t>Напиши сочинение</a:t>
            </a:r>
            <a:r>
              <a:rPr lang="ru-RU" sz="4800" b="1" i="1" dirty="0" smtClean="0">
                <a:solidFill>
                  <a:srgbClr val="C00000"/>
                </a:solidFill>
                <a:latin typeface="Monotype Corsiva" pitchFamily="66" charset="0"/>
              </a:rPr>
              <a:t>!!!</a:t>
            </a:r>
            <a:endParaRPr lang="ru-RU" sz="48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Книги и песочные час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844824"/>
            <a:ext cx="5040560" cy="3456384"/>
          </a:xfrm>
          <a:prstGeom prst="rect">
            <a:avLst/>
          </a:prstGeom>
        </p:spPr>
      </p:pic>
      <p:pic>
        <p:nvPicPr>
          <p:cNvPr id="5" name="Рисунок 4" descr="Год литературы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373216"/>
            <a:ext cx="1740024" cy="125424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</TotalTime>
  <Words>66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Хочешь быть таким?</vt:lpstr>
      <vt:lpstr>Возьми пример с  александра сергеевича…</vt:lpstr>
      <vt:lpstr>миллион обезьян за миллион лет, стуча на пишущих машинках, могут написать роман «война и мир»… </vt:lpstr>
      <vt:lpstr>Тебе для этого понадобится гораздо меньше времени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Хочешь быть таким?</dc:title>
  <cp:lastModifiedBy>спартак</cp:lastModifiedBy>
  <cp:revision>12</cp:revision>
  <dcterms:modified xsi:type="dcterms:W3CDTF">2015-02-08T21:17:50Z</dcterms:modified>
</cp:coreProperties>
</file>