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08.02.2015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08.02.2015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08.02.2015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08.02.2015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08.02.2015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08.02.2015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5589240"/>
            <a:ext cx="8011616" cy="864096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0070C0"/>
                </a:solidFill>
                <a:latin typeface="Comic Sans MS" pitchFamily="66" charset="0"/>
                <a:ea typeface="Cambria Math" pitchFamily="18" charset="0"/>
              </a:rPr>
              <a:t>Хочешь быть таким?</a:t>
            </a:r>
            <a:endParaRPr lang="ru-RU" b="1" dirty="0">
              <a:solidFill>
                <a:srgbClr val="0070C0"/>
              </a:solidFill>
              <a:latin typeface="Comic Sans MS" pitchFamily="66" charset="0"/>
              <a:ea typeface="Cambria Math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71600" y="332656"/>
            <a:ext cx="7867600" cy="1440160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Bookman Old Style" pitchFamily="18" charset="0"/>
              </a:rPr>
              <a:t>Ничего не говорю. Ничего не вижу. </a:t>
            </a:r>
          </a:p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Bookman Old Style" pitchFamily="18" charset="0"/>
              </a:rPr>
              <a:t>Ничего не слышу.</a:t>
            </a:r>
          </a:p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Bookman Old Style" pitchFamily="18" charset="0"/>
              </a:rPr>
              <a:t> Это счастливые обезьяны… </a:t>
            </a:r>
            <a:endParaRPr lang="ru-RU" sz="2800" b="1" dirty="0">
              <a:solidFill>
                <a:srgbClr val="FF0000"/>
              </a:solidFill>
              <a:latin typeface="Bookman Old Style" pitchFamily="18" charset="0"/>
            </a:endParaRPr>
          </a:p>
        </p:txBody>
      </p:sp>
      <p:pic>
        <p:nvPicPr>
          <p:cNvPr id="4" name="Рисунок 3" descr="Три обезьянки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19672" y="1938075"/>
            <a:ext cx="5328591" cy="343514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5736" y="548680"/>
            <a:ext cx="6336704" cy="936104"/>
          </a:xfrm>
        </p:spPr>
        <p:txBody>
          <a:bodyPr>
            <a:normAutofit/>
          </a:bodyPr>
          <a:lstStyle/>
          <a:p>
            <a:pPr algn="ctr"/>
            <a:r>
              <a:rPr lang="ru-RU" sz="2400" dirty="0" smtClean="0">
                <a:solidFill>
                  <a:srgbClr val="FF0000"/>
                </a:solidFill>
                <a:latin typeface="Comic Sans MS" pitchFamily="66" charset="0"/>
              </a:rPr>
              <a:t>Возьми пример с </a:t>
            </a:r>
            <a:br>
              <a:rPr lang="ru-RU" sz="2400" dirty="0" smtClean="0">
                <a:solidFill>
                  <a:srgbClr val="FF0000"/>
                </a:solidFill>
                <a:latin typeface="Comic Sans MS" pitchFamily="66" charset="0"/>
              </a:rPr>
            </a:br>
            <a:r>
              <a:rPr lang="ru-RU" sz="2400" dirty="0" err="1" smtClean="0">
                <a:solidFill>
                  <a:srgbClr val="FF0000"/>
                </a:solidFill>
                <a:latin typeface="Comic Sans MS" pitchFamily="66" charset="0"/>
              </a:rPr>
              <a:t>александра</a:t>
            </a:r>
            <a:r>
              <a:rPr lang="ru-RU" sz="2400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Comic Sans MS" pitchFamily="66" charset="0"/>
              </a:rPr>
              <a:t>сергеевича</a:t>
            </a:r>
            <a:r>
              <a:rPr lang="ru-RU" sz="2400" dirty="0" smtClean="0">
                <a:solidFill>
                  <a:srgbClr val="FF0000"/>
                </a:solidFill>
                <a:latin typeface="Comic Sans MS" pitchFamily="66" charset="0"/>
              </a:rPr>
              <a:t>…</a:t>
            </a:r>
            <a:endParaRPr lang="ru-RU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endParaRPr lang="ru-RU" dirty="0" smtClean="0"/>
          </a:p>
          <a:p>
            <a:pPr algn="just">
              <a:buNone/>
            </a:pPr>
            <a:r>
              <a:rPr lang="ru-RU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Bookman Old Style" pitchFamily="18" charset="0"/>
              </a:rPr>
              <a:t>Я жить хочу, чтоб </a:t>
            </a:r>
          </a:p>
          <a:p>
            <a:pPr algn="just">
              <a:buNone/>
            </a:pPr>
            <a:r>
              <a:rPr lang="ru-RU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Bookman Old Style" pitchFamily="18" charset="0"/>
              </a:rPr>
              <a:t>мыслить и страдать</a:t>
            </a:r>
            <a:r>
              <a:rPr lang="ru-RU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Bookman Old Style" pitchFamily="18" charset="0"/>
              </a:rPr>
              <a:t>…</a:t>
            </a:r>
          </a:p>
          <a:p>
            <a:pPr>
              <a:buNone/>
            </a:pPr>
            <a:endParaRPr lang="ru-RU" sz="3200" b="1" dirty="0" smtClean="0">
              <a:solidFill>
                <a:srgbClr val="0070C0"/>
              </a:solidFill>
              <a:latin typeface="Bookman Old Style" pitchFamily="18" charset="0"/>
            </a:endParaRPr>
          </a:p>
          <a:p>
            <a:pPr>
              <a:buNone/>
            </a:pPr>
            <a:endParaRPr lang="ru-RU" sz="3200" b="1" dirty="0" smtClean="0">
              <a:solidFill>
                <a:srgbClr val="0070C0"/>
              </a:solidFill>
              <a:latin typeface="Bookman Old Style" pitchFamily="18" charset="0"/>
            </a:endParaRPr>
          </a:p>
          <a:p>
            <a:pPr>
              <a:buNone/>
            </a:pPr>
            <a:endParaRPr lang="ru-RU" sz="3200" b="1" dirty="0" smtClean="0">
              <a:solidFill>
                <a:srgbClr val="0070C0"/>
              </a:solidFill>
              <a:latin typeface="Bookman Old Style" pitchFamily="18" charset="0"/>
            </a:endParaRPr>
          </a:p>
          <a:p>
            <a:pPr>
              <a:buNone/>
            </a:pPr>
            <a:endParaRPr lang="ru-RU" sz="3200" b="1" dirty="0" smtClean="0">
              <a:solidFill>
                <a:srgbClr val="0070C0"/>
              </a:solidFill>
              <a:latin typeface="Bookman Old Style" pitchFamily="18" charset="0"/>
            </a:endParaRPr>
          </a:p>
          <a:p>
            <a:pPr>
              <a:buNone/>
            </a:pPr>
            <a:endParaRPr lang="ru-RU" sz="3200" b="1" dirty="0" smtClean="0">
              <a:solidFill>
                <a:schemeClr val="accent1"/>
              </a:solidFill>
              <a:latin typeface="Bookman Old Style" pitchFamily="18" charset="0"/>
            </a:endParaRPr>
          </a:p>
          <a:p>
            <a:pPr>
              <a:buNone/>
            </a:pPr>
            <a:r>
              <a:rPr lang="ru-RU" sz="3200" b="1" dirty="0" smtClean="0">
                <a:solidFill>
                  <a:schemeClr val="accent1"/>
                </a:solidFill>
                <a:latin typeface="Bookman Old Style" pitchFamily="18" charset="0"/>
              </a:rPr>
              <a:t>Читай</a:t>
            </a:r>
            <a:r>
              <a:rPr lang="ru-RU" sz="3200" b="1" dirty="0" smtClean="0">
                <a:solidFill>
                  <a:schemeClr val="accent1"/>
                </a:solidFill>
                <a:latin typeface="Bookman Old Style" pitchFamily="18" charset="0"/>
              </a:rPr>
              <a:t>!</a:t>
            </a:r>
            <a:br>
              <a:rPr lang="ru-RU" sz="3200" b="1" dirty="0" smtClean="0">
                <a:solidFill>
                  <a:schemeClr val="accent1"/>
                </a:solidFill>
                <a:latin typeface="Bookman Old Style" pitchFamily="18" charset="0"/>
              </a:rPr>
            </a:br>
            <a:r>
              <a:rPr lang="ru-RU" sz="3200" b="1" dirty="0" smtClean="0">
                <a:solidFill>
                  <a:schemeClr val="accent1"/>
                </a:solidFill>
                <a:latin typeface="Bookman Old Style" pitchFamily="18" charset="0"/>
              </a:rPr>
              <a:t>   Думай!</a:t>
            </a:r>
          </a:p>
          <a:p>
            <a:pPr>
              <a:buNone/>
            </a:pPr>
            <a:r>
              <a:rPr lang="ru-RU" sz="3200" b="1" dirty="0" smtClean="0">
                <a:solidFill>
                  <a:schemeClr val="accent1"/>
                </a:solidFill>
                <a:latin typeface="Bookman Old Style" pitchFamily="18" charset="0"/>
              </a:rPr>
              <a:t> </a:t>
            </a:r>
            <a:r>
              <a:rPr lang="ru-RU" sz="3200" b="1" dirty="0" smtClean="0">
                <a:solidFill>
                  <a:schemeClr val="accent1"/>
                </a:solidFill>
                <a:latin typeface="Bookman Old Style" pitchFamily="18" charset="0"/>
              </a:rPr>
              <a:t>         Пиши!</a:t>
            </a:r>
            <a:endParaRPr lang="ru-RU" sz="3200" b="1" dirty="0">
              <a:solidFill>
                <a:schemeClr val="accent1"/>
              </a:solidFill>
              <a:latin typeface="Bookman Old Style" pitchFamily="18" charset="0"/>
            </a:endParaRPr>
          </a:p>
        </p:txBody>
      </p:sp>
      <p:pic>
        <p:nvPicPr>
          <p:cNvPr id="4" name="Рисунок 3" descr="Рукопись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87624" y="2924944"/>
            <a:ext cx="1584176" cy="1800026"/>
          </a:xfrm>
          <a:prstGeom prst="rect">
            <a:avLst/>
          </a:prstGeom>
        </p:spPr>
      </p:pic>
      <p:pic>
        <p:nvPicPr>
          <p:cNvPr id="5" name="Рисунок 4" descr="Пушкин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60032" y="1628800"/>
            <a:ext cx="3960440" cy="4968552"/>
          </a:xfrm>
          <a:prstGeom prst="rect">
            <a:avLst/>
          </a:prstGeom>
        </p:spPr>
      </p:pic>
      <p:pic>
        <p:nvPicPr>
          <p:cNvPr id="6" name="Рисунок 5" descr="Год литературы11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95536" y="260648"/>
            <a:ext cx="1524000" cy="115212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427040" y="533400"/>
            <a:ext cx="5105400" cy="2868168"/>
          </a:xfrm>
        </p:spPr>
        <p:txBody>
          <a:bodyPr/>
          <a:lstStyle/>
          <a:p>
            <a:r>
              <a:rPr lang="ru-RU" sz="2400" dirty="0" smtClean="0">
                <a:solidFill>
                  <a:srgbClr val="FFC000"/>
                </a:solidFill>
                <a:latin typeface="Bookman Old Style" pitchFamily="18" charset="0"/>
              </a:rPr>
              <a:t>миллион обезьян за миллион лет, стуча на пишущих машинках, могут написать роман «война и мир</a:t>
            </a:r>
            <a:r>
              <a:rPr lang="ru-RU" sz="2400" dirty="0" smtClean="0">
                <a:solidFill>
                  <a:srgbClr val="FFC000"/>
                </a:solidFill>
              </a:rPr>
              <a:t>»…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54442" y="4293096"/>
            <a:ext cx="5114778" cy="1368152"/>
          </a:xfrm>
        </p:spPr>
        <p:txBody>
          <a:bodyPr>
            <a:normAutofit/>
          </a:bodyPr>
          <a:lstStyle/>
          <a:p>
            <a:r>
              <a:rPr lang="ru-RU" sz="4800" b="1" dirty="0" smtClean="0">
                <a:solidFill>
                  <a:srgbClr val="002060"/>
                </a:solidFill>
              </a:rPr>
              <a:t>Круто?!</a:t>
            </a:r>
            <a:endParaRPr lang="ru-RU" sz="4800" b="1" dirty="0">
              <a:solidFill>
                <a:srgbClr val="002060"/>
              </a:solidFill>
            </a:endParaRPr>
          </a:p>
        </p:txBody>
      </p:sp>
      <p:pic>
        <p:nvPicPr>
          <p:cNvPr id="4" name="Рисунок 3" descr="За пишущей машинкой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3529" y="2924944"/>
            <a:ext cx="4365284" cy="3312368"/>
          </a:xfrm>
          <a:prstGeom prst="rect">
            <a:avLst/>
          </a:prstGeom>
        </p:spPr>
      </p:pic>
      <p:pic>
        <p:nvPicPr>
          <p:cNvPr id="5" name="Рисунок 4" descr="Год литературы1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756258" y="5445224"/>
            <a:ext cx="1739669" cy="115212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332656"/>
            <a:ext cx="7560840" cy="1224136"/>
          </a:xfrm>
          <a:solidFill>
            <a:schemeClr val="tx2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ru-RU" sz="2800" b="0" i="1" dirty="0" smtClean="0">
                <a:solidFill>
                  <a:srgbClr val="7030A0"/>
                </a:solidFill>
                <a:latin typeface="Comic Sans MS" pitchFamily="66" charset="0"/>
              </a:rPr>
              <a:t>Тебе для этого понадобится гораздо меньше времени</a:t>
            </a:r>
            <a:endParaRPr lang="ru-RU" sz="2800" b="0" i="1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987824" y="5661248"/>
            <a:ext cx="5760640" cy="864096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sz="4800" b="1" i="1" dirty="0" smtClean="0">
                <a:solidFill>
                  <a:srgbClr val="C00000"/>
                </a:solidFill>
                <a:latin typeface="Monotype Corsiva" pitchFamily="66" charset="0"/>
                <a:ea typeface="Cambria Math" pitchFamily="18" charset="0"/>
                <a:cs typeface="Courier New" pitchFamily="49" charset="0"/>
              </a:rPr>
              <a:t>Напиши сочинение</a:t>
            </a:r>
            <a:r>
              <a:rPr lang="ru-RU" sz="4800" b="1" i="1" dirty="0" smtClean="0">
                <a:solidFill>
                  <a:srgbClr val="C00000"/>
                </a:solidFill>
                <a:latin typeface="Monotype Corsiva" pitchFamily="66" charset="0"/>
              </a:rPr>
              <a:t>!!!</a:t>
            </a:r>
            <a:endParaRPr lang="ru-RU" sz="4800" b="1" i="1" dirty="0">
              <a:solidFill>
                <a:srgbClr val="C00000"/>
              </a:solidFill>
              <a:latin typeface="Monotype Corsiva" pitchFamily="66" charset="0"/>
            </a:endParaRPr>
          </a:p>
        </p:txBody>
      </p:sp>
      <p:pic>
        <p:nvPicPr>
          <p:cNvPr id="4" name="Рисунок 3" descr="Книги и песочные часы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31640" y="1844824"/>
            <a:ext cx="5040560" cy="3456384"/>
          </a:xfrm>
          <a:prstGeom prst="rect">
            <a:avLst/>
          </a:prstGeom>
        </p:spPr>
      </p:pic>
      <p:pic>
        <p:nvPicPr>
          <p:cNvPr id="5" name="Рисунок 4" descr="Год литературы1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5373216"/>
            <a:ext cx="1740024" cy="1254249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52</TotalTime>
  <Words>66</Words>
  <Application>Microsoft Office PowerPoint</Application>
  <PresentationFormat>Экран (4:3)</PresentationFormat>
  <Paragraphs>19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Изящная</vt:lpstr>
      <vt:lpstr>Хочешь быть таким?</vt:lpstr>
      <vt:lpstr>Возьми пример с  александра сергеевича…</vt:lpstr>
      <vt:lpstr>миллион обезьян за миллион лет, стуча на пишущих машинках, могут написать роман «война и мир»… </vt:lpstr>
      <vt:lpstr>Тебе для этого понадобится гораздо меньше времени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Хочешь быть таким?</dc:title>
  <cp:lastModifiedBy>спартак</cp:lastModifiedBy>
  <cp:revision>12</cp:revision>
  <dcterms:modified xsi:type="dcterms:W3CDTF">2015-02-08T21:17:50Z</dcterms:modified>
</cp:coreProperties>
</file>